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0" r:id="rId2"/>
    <p:sldId id="261" r:id="rId3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all" spc="0" normalizeH="0" baseline="0">
        <a:ln>
          <a:noFill/>
        </a:ln>
        <a:solidFill>
          <a:srgbClr val="FFFFFF"/>
        </a:solidFill>
        <a:effectLst/>
        <a:uFillTx/>
        <a:latin typeface="Trade Gothic LT Std"/>
        <a:ea typeface="Trade Gothic LT Std"/>
        <a:cs typeface="Trade Gothic LT Std"/>
        <a:sym typeface="Trade Gothic LT Std"/>
      </a:defRPr>
    </a:lvl1pPr>
    <a:lvl2pPr marL="0" marR="0" indent="228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all" spc="0" normalizeH="0" baseline="0">
        <a:ln>
          <a:noFill/>
        </a:ln>
        <a:solidFill>
          <a:srgbClr val="FFFFFF"/>
        </a:solidFill>
        <a:effectLst/>
        <a:uFillTx/>
        <a:latin typeface="Trade Gothic LT Std"/>
        <a:ea typeface="Trade Gothic LT Std"/>
        <a:cs typeface="Trade Gothic LT Std"/>
        <a:sym typeface="Trade Gothic LT Std"/>
      </a:defRPr>
    </a:lvl2pPr>
    <a:lvl3pPr marL="0" marR="0" indent="457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all" spc="0" normalizeH="0" baseline="0">
        <a:ln>
          <a:noFill/>
        </a:ln>
        <a:solidFill>
          <a:srgbClr val="FFFFFF"/>
        </a:solidFill>
        <a:effectLst/>
        <a:uFillTx/>
        <a:latin typeface="Trade Gothic LT Std"/>
        <a:ea typeface="Trade Gothic LT Std"/>
        <a:cs typeface="Trade Gothic LT Std"/>
        <a:sym typeface="Trade Gothic LT Std"/>
      </a:defRPr>
    </a:lvl3pPr>
    <a:lvl4pPr marL="0" marR="0" indent="685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all" spc="0" normalizeH="0" baseline="0">
        <a:ln>
          <a:noFill/>
        </a:ln>
        <a:solidFill>
          <a:srgbClr val="FFFFFF"/>
        </a:solidFill>
        <a:effectLst/>
        <a:uFillTx/>
        <a:latin typeface="Trade Gothic LT Std"/>
        <a:ea typeface="Trade Gothic LT Std"/>
        <a:cs typeface="Trade Gothic LT Std"/>
        <a:sym typeface="Trade Gothic LT Std"/>
      </a:defRPr>
    </a:lvl4pPr>
    <a:lvl5pPr marL="0" marR="0" indent="9144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all" spc="0" normalizeH="0" baseline="0">
        <a:ln>
          <a:noFill/>
        </a:ln>
        <a:solidFill>
          <a:srgbClr val="FFFFFF"/>
        </a:solidFill>
        <a:effectLst/>
        <a:uFillTx/>
        <a:latin typeface="Trade Gothic LT Std"/>
        <a:ea typeface="Trade Gothic LT Std"/>
        <a:cs typeface="Trade Gothic LT Std"/>
        <a:sym typeface="Trade Gothic LT Std"/>
      </a:defRPr>
    </a:lvl5pPr>
    <a:lvl6pPr marL="0" marR="0" indent="11430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all" spc="0" normalizeH="0" baseline="0">
        <a:ln>
          <a:noFill/>
        </a:ln>
        <a:solidFill>
          <a:srgbClr val="FFFFFF"/>
        </a:solidFill>
        <a:effectLst/>
        <a:uFillTx/>
        <a:latin typeface="Trade Gothic LT Std"/>
        <a:ea typeface="Trade Gothic LT Std"/>
        <a:cs typeface="Trade Gothic LT Std"/>
        <a:sym typeface="Trade Gothic LT Std"/>
      </a:defRPr>
    </a:lvl6pPr>
    <a:lvl7pPr marL="0" marR="0" indent="1371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all" spc="0" normalizeH="0" baseline="0">
        <a:ln>
          <a:noFill/>
        </a:ln>
        <a:solidFill>
          <a:srgbClr val="FFFFFF"/>
        </a:solidFill>
        <a:effectLst/>
        <a:uFillTx/>
        <a:latin typeface="Trade Gothic LT Std"/>
        <a:ea typeface="Trade Gothic LT Std"/>
        <a:cs typeface="Trade Gothic LT Std"/>
        <a:sym typeface="Trade Gothic LT Std"/>
      </a:defRPr>
    </a:lvl7pPr>
    <a:lvl8pPr marL="0" marR="0" indent="1600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all" spc="0" normalizeH="0" baseline="0">
        <a:ln>
          <a:noFill/>
        </a:ln>
        <a:solidFill>
          <a:srgbClr val="FFFFFF"/>
        </a:solidFill>
        <a:effectLst/>
        <a:uFillTx/>
        <a:latin typeface="Trade Gothic LT Std"/>
        <a:ea typeface="Trade Gothic LT Std"/>
        <a:cs typeface="Trade Gothic LT Std"/>
        <a:sym typeface="Trade Gothic LT Std"/>
      </a:defRPr>
    </a:lvl8pPr>
    <a:lvl9pPr marL="0" marR="0" indent="1828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all" spc="0" normalizeH="0" baseline="0">
        <a:ln>
          <a:noFill/>
        </a:ln>
        <a:solidFill>
          <a:srgbClr val="FFFFFF"/>
        </a:solidFill>
        <a:effectLst/>
        <a:uFillTx/>
        <a:latin typeface="Trade Gothic LT Std"/>
        <a:ea typeface="Trade Gothic LT Std"/>
        <a:cs typeface="Trade Gothic LT Std"/>
        <a:sym typeface="Trade Gothic LT Std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3C0FC">
              <a:alpha val="26000"/>
            </a:srgbClr>
          </a:solidFill>
        </a:fill>
      </a:tcStyle>
    </a:band2H>
    <a:firstCol>
      <a:tcTxStyle b="off" i="of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-136794"/>
              <a:satOff val="-2150"/>
              <a:lumOff val="15693"/>
            </a:schemeClr>
          </a:solidFill>
        </a:fill>
      </a:tcStyle>
    </a:firstCol>
    <a:lastRow>
      <a:tcTxStyle b="off" i="of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lastRow>
    <a:firstRow>
      <a:tcTxStyle b="off" i="of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8EA5CB">
              <a:alpha val="25000"/>
            </a:srgbClr>
          </a:solidFill>
        </a:fill>
      </a:tcStyle>
    </a:band2H>
    <a:firstCol>
      <a:tcTxStyle b="off" i="of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ff" i="of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lastRow>
    <a:firstRow>
      <a:tcTxStyle b="off" i="of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chemeClr val="accent3">
              <a:alpha val="35000"/>
            </a:schemeClr>
          </a:solidFill>
        </a:fill>
      </a:tcStyle>
    </a:band2H>
    <a:firstCol>
      <a:tcTxStyle b="off" i="of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2D7132"/>
          </a:solidFill>
        </a:fill>
      </a:tcStyle>
    </a:firstCol>
    <a:lastRow>
      <a:tcTxStyle b="off" i="of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/>
          </a:solidFill>
        </a:fill>
      </a:tcStyle>
    </a:lastRow>
    <a:firstRow>
      <a:tcTxStyle b="off" i="of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BF630E"/>
          </a:solidFill>
        </a:fill>
      </a:tcStyle>
    </a:firstCol>
    <a:lastRow>
      <a:tcTxStyle b="off" i="of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lastRow>
    <a:firstRow>
      <a:tcTxStyle b="off" i="of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F2428"/>
          </a:solidFill>
        </a:fill>
      </a:tcStyle>
    </a:firstCol>
    <a:lastRow>
      <a:tcTxStyle b="off" i="of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lastRow>
    <a:firstRow>
      <a:tcTxStyle b="off" i="of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 varScale="1">
        <p:scale>
          <a:sx n="62" d="100"/>
          <a:sy n="62" d="100"/>
        </p:scale>
        <p:origin x="69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0" name="Shape 16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30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30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30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30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30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30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30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30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30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2137171" y="696515"/>
            <a:ext cx="17395034" cy="863794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4833937" y="9447609"/>
            <a:ext cx="14716126" cy="200025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833937" y="11519296"/>
            <a:ext cx="14716126" cy="1589486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00000"/>
              </a:lnSpc>
              <a:buSzTx/>
              <a:buNone/>
              <a:defRPr sz="4400" cap="none">
                <a:latin typeface="Helvetica Light"/>
                <a:ea typeface="Helvetica Light"/>
                <a:cs typeface="Helvetica Light"/>
                <a:sym typeface="Helvetica Light"/>
              </a:defRPr>
            </a:lvl1pPr>
            <a:lvl2pPr marL="0" indent="228600" algn="ctr">
              <a:lnSpc>
                <a:spcPct val="100000"/>
              </a:lnSpc>
              <a:buSzTx/>
              <a:buNone/>
              <a:defRPr sz="4400" cap="none">
                <a:latin typeface="Helvetica Light"/>
                <a:ea typeface="Helvetica Light"/>
                <a:cs typeface="Helvetica Light"/>
                <a:sym typeface="Helvetica Light"/>
              </a:defRPr>
            </a:lvl2pPr>
            <a:lvl3pPr marL="0" indent="457200" algn="ctr">
              <a:lnSpc>
                <a:spcPct val="100000"/>
              </a:lnSpc>
              <a:buSzTx/>
              <a:buNone/>
              <a:defRPr sz="4400" cap="none">
                <a:latin typeface="Helvetica Light"/>
                <a:ea typeface="Helvetica Light"/>
                <a:cs typeface="Helvetica Light"/>
                <a:sym typeface="Helvetica Light"/>
              </a:defRPr>
            </a:lvl3pPr>
            <a:lvl4pPr marL="0" indent="685800" algn="ctr">
              <a:lnSpc>
                <a:spcPct val="100000"/>
              </a:lnSpc>
              <a:buSzTx/>
              <a:buNone/>
              <a:defRPr sz="4400" cap="none">
                <a:latin typeface="Helvetica Light"/>
                <a:ea typeface="Helvetica Light"/>
                <a:cs typeface="Helvetica Light"/>
                <a:sym typeface="Helvetica Light"/>
              </a:defRPr>
            </a:lvl4pPr>
            <a:lvl5pPr marL="0" indent="914400" algn="ctr">
              <a:lnSpc>
                <a:spcPct val="100000"/>
              </a:lnSpc>
              <a:buSzTx/>
              <a:buNone/>
              <a:defRPr sz="4400" cap="none">
                <a:latin typeface="Helvetica Light"/>
                <a:ea typeface="Helvetica Light"/>
                <a:cs typeface="Helvetica Light"/>
                <a:sym typeface="Helvetica Light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1736277" y="-17860"/>
            <a:ext cx="23275936" cy="1551729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bg>
      <p:bgPr>
        <a:gradFill flip="none" rotWithShape="1">
          <a:gsLst>
            <a:gs pos="0">
              <a:srgbClr val="000000"/>
            </a:gs>
            <a:gs pos="100000">
              <a:srgbClr val="53585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Text"/>
          <p:cNvSpPr txBox="1">
            <a:spLocks noGrp="1"/>
          </p:cNvSpPr>
          <p:nvPr>
            <p:ph type="title"/>
          </p:nvPr>
        </p:nvSpPr>
        <p:spPr>
          <a:xfrm>
            <a:off x="4387453" y="571500"/>
            <a:ext cx="15609094" cy="2982516"/>
          </a:xfrm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 sz="11200" b="0" cap="none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t>Title Text</a:t>
            </a:r>
          </a:p>
        </p:txBody>
      </p:sp>
      <p:sp>
        <p:nvSpPr>
          <p:cNvPr id="11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613610" indent="-613610">
              <a:defRPr sz="5100" b="1"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1070810" indent="-613610">
              <a:defRPr sz="5100" b="1"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528010" indent="-613610">
              <a:defRPr sz="5100" b="1"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985210" indent="-613610">
              <a:defRPr sz="5100" b="1"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442410" indent="-613610">
              <a:defRPr sz="5100" b="1">
                <a:latin typeface="Century Gothic"/>
                <a:ea typeface="Century Gothic"/>
                <a:cs typeface="Century Gothic"/>
                <a:sym typeface="Century Gothic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35814" y="13001625"/>
            <a:ext cx="494513" cy="51117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6154400" y="12802234"/>
            <a:ext cx="4267200" cy="551181"/>
          </a:xfrm>
          <a:prstGeom prst="rect">
            <a:avLst/>
          </a:prstGeom>
        </p:spPr>
        <p:txBody>
          <a:bodyPr wrap="square" lIns="91439" tIns="91439" rIns="91439" bIns="91439" anchor="ctr"/>
          <a:lstStyle>
            <a:lvl1pPr algn="r" defTabSz="457200">
              <a:defRPr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itle Text"/>
          <p:cNvSpPr txBox="1">
            <a:spLocks noGrp="1"/>
          </p:cNvSpPr>
          <p:nvPr>
            <p:ph type="title"/>
          </p:nvPr>
        </p:nvSpPr>
        <p:spPr>
          <a:xfrm>
            <a:off x="4833937" y="2303859"/>
            <a:ext cx="14716126" cy="4643438"/>
          </a:xfrm>
          <a:prstGeom prst="rect">
            <a:avLst/>
          </a:prstGeom>
        </p:spPr>
        <p:txBody>
          <a:bodyPr anchor="b"/>
          <a:lstStyle>
            <a:lvl1pPr algn="ctr" defTabSz="821531">
              <a:lnSpc>
                <a:spcPct val="100000"/>
              </a:lnSpc>
              <a:defRPr sz="11200" b="0" cap="none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t>Title Text</a:t>
            </a:r>
          </a:p>
        </p:txBody>
      </p:sp>
      <p:sp>
        <p:nvSpPr>
          <p:cNvPr id="13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833937" y="7072312"/>
            <a:ext cx="14716126" cy="1589485"/>
          </a:xfrm>
          <a:prstGeom prst="rect">
            <a:avLst/>
          </a:prstGeom>
        </p:spPr>
        <p:txBody>
          <a:bodyPr anchor="t"/>
          <a:lstStyle>
            <a:lvl1pPr marL="0" indent="0" algn="ctr" defTabSz="821531">
              <a:lnSpc>
                <a:spcPct val="100000"/>
              </a:lnSpc>
              <a:buSzTx/>
              <a:buNone/>
              <a:defRPr sz="4400" cap="none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  <a:lvl2pPr marL="0" indent="228600" algn="ctr" defTabSz="821531">
              <a:lnSpc>
                <a:spcPct val="100000"/>
              </a:lnSpc>
              <a:buSzTx/>
              <a:buNone/>
              <a:defRPr sz="4400" cap="none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2pPr>
            <a:lvl3pPr marL="0" indent="457200" algn="ctr" defTabSz="821531">
              <a:lnSpc>
                <a:spcPct val="100000"/>
              </a:lnSpc>
              <a:buSzTx/>
              <a:buNone/>
              <a:defRPr sz="4400" cap="none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3pPr>
            <a:lvl4pPr marL="0" indent="685800" algn="ctr" defTabSz="821531">
              <a:lnSpc>
                <a:spcPct val="100000"/>
              </a:lnSpc>
              <a:buSzTx/>
              <a:buNone/>
              <a:defRPr sz="4400" cap="none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4pPr>
            <a:lvl5pPr marL="0" indent="914400" algn="ctr" defTabSz="821531">
              <a:lnSpc>
                <a:spcPct val="100000"/>
              </a:lnSpc>
              <a:buSzTx/>
              <a:buNone/>
              <a:defRPr sz="4400" cap="none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35814" y="13010554"/>
            <a:ext cx="494513" cy="511176"/>
          </a:xfrm>
          <a:prstGeom prst="rect">
            <a:avLst/>
          </a:prstGeom>
        </p:spPr>
        <p:txBody>
          <a:bodyPr/>
          <a:lstStyle>
            <a:lvl1pPr defTabSz="821531">
              <a:defRPr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itle Text"/>
          <p:cNvSpPr txBox="1">
            <a:spLocks noGrp="1"/>
          </p:cNvSpPr>
          <p:nvPr>
            <p:ph type="title"/>
          </p:nvPr>
        </p:nvSpPr>
        <p:spPr>
          <a:xfrm>
            <a:off x="4387453" y="625078"/>
            <a:ext cx="15609094" cy="3036094"/>
          </a:xfrm>
          <a:prstGeom prst="rect">
            <a:avLst/>
          </a:prstGeom>
        </p:spPr>
        <p:txBody>
          <a:bodyPr/>
          <a:lstStyle>
            <a:lvl1pPr algn="ctr" defTabSz="821531">
              <a:lnSpc>
                <a:spcPct val="100000"/>
              </a:lnSpc>
              <a:defRPr sz="11200" b="0" cap="none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t>Title Text</a:t>
            </a:r>
          </a:p>
        </p:txBody>
      </p:sp>
      <p:sp>
        <p:nvSpPr>
          <p:cNvPr id="143" name="Body Level One…"/>
          <p:cNvSpPr txBox="1">
            <a:spLocks noGrp="1"/>
          </p:cNvSpPr>
          <p:nvPr>
            <p:ph type="body" idx="1"/>
          </p:nvPr>
        </p:nvSpPr>
        <p:spPr>
          <a:xfrm>
            <a:off x="4387453" y="3661171"/>
            <a:ext cx="15609094" cy="8840392"/>
          </a:xfrm>
          <a:prstGeom prst="rect">
            <a:avLst/>
          </a:prstGeom>
        </p:spPr>
        <p:txBody>
          <a:bodyPr/>
          <a:lstStyle>
            <a:lvl1pPr marL="617361" indent="-617361" defTabSz="821531">
              <a:lnSpc>
                <a:spcPct val="100000"/>
              </a:lnSpc>
              <a:spcBef>
                <a:spcPts val="5900"/>
              </a:spcBef>
              <a:defRPr sz="5000" cap="none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  <a:lvl2pPr marL="1061861" indent="-617361" defTabSz="821531">
              <a:lnSpc>
                <a:spcPct val="100000"/>
              </a:lnSpc>
              <a:spcBef>
                <a:spcPts val="5900"/>
              </a:spcBef>
              <a:defRPr sz="5000" cap="none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2pPr>
            <a:lvl3pPr marL="1506361" indent="-617361" defTabSz="821531">
              <a:lnSpc>
                <a:spcPct val="100000"/>
              </a:lnSpc>
              <a:spcBef>
                <a:spcPts val="5900"/>
              </a:spcBef>
              <a:defRPr sz="5000" cap="none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3pPr>
            <a:lvl4pPr marL="1950861" indent="-617361" defTabSz="821531">
              <a:lnSpc>
                <a:spcPct val="100000"/>
              </a:lnSpc>
              <a:spcBef>
                <a:spcPts val="5900"/>
              </a:spcBef>
              <a:defRPr sz="5000" cap="none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4pPr>
            <a:lvl5pPr marL="2395361" indent="-617361" defTabSz="821531">
              <a:lnSpc>
                <a:spcPct val="100000"/>
              </a:lnSpc>
              <a:spcBef>
                <a:spcPts val="5900"/>
              </a:spcBef>
              <a:defRPr sz="5000" cap="none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35814" y="13010554"/>
            <a:ext cx="494513" cy="511176"/>
          </a:xfrm>
          <a:prstGeom prst="rect">
            <a:avLst/>
          </a:prstGeom>
        </p:spPr>
        <p:txBody>
          <a:bodyPr/>
          <a:lstStyle>
            <a:lvl1pPr defTabSz="821531">
              <a:defRPr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bg>
      <p:bgPr>
        <a:gradFill flip="none" rotWithShape="1">
          <a:gsLst>
            <a:gs pos="0">
              <a:srgbClr val="1F1F1F"/>
            </a:gs>
            <a:gs pos="100000">
              <a:srgbClr val="51575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Title Text"/>
          <p:cNvSpPr txBox="1">
            <a:spLocks noGrp="1"/>
          </p:cNvSpPr>
          <p:nvPr>
            <p:ph type="title"/>
          </p:nvPr>
        </p:nvSpPr>
        <p:spPr>
          <a:xfrm>
            <a:off x="4833937" y="2303859"/>
            <a:ext cx="14716126" cy="4643438"/>
          </a:xfrm>
          <a:prstGeom prst="rect">
            <a:avLst/>
          </a:prstGeom>
        </p:spPr>
        <p:txBody>
          <a:bodyPr anchor="b"/>
          <a:lstStyle>
            <a:lvl1pPr algn="ctr">
              <a:lnSpc>
                <a:spcPct val="100000"/>
              </a:lnSpc>
              <a:defRPr sz="11200" b="0" cap="none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t>Title Text</a:t>
            </a:r>
          </a:p>
        </p:txBody>
      </p:sp>
      <p:sp>
        <p:nvSpPr>
          <p:cNvPr id="15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833937" y="7072312"/>
            <a:ext cx="14716126" cy="1589485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00000"/>
              </a:lnSpc>
              <a:buSzTx/>
              <a:buNone/>
              <a:defRPr sz="4400" cap="none">
                <a:latin typeface="Helvetica Light"/>
                <a:ea typeface="Helvetica Light"/>
                <a:cs typeface="Helvetica Light"/>
                <a:sym typeface="Helvetica Light"/>
              </a:defRPr>
            </a:lvl1pPr>
            <a:lvl2pPr marL="0" indent="228600" algn="ctr">
              <a:lnSpc>
                <a:spcPct val="100000"/>
              </a:lnSpc>
              <a:buSzTx/>
              <a:buNone/>
              <a:defRPr sz="4400" cap="none">
                <a:latin typeface="Helvetica Light"/>
                <a:ea typeface="Helvetica Light"/>
                <a:cs typeface="Helvetica Light"/>
                <a:sym typeface="Helvetica Light"/>
              </a:defRPr>
            </a:lvl2pPr>
            <a:lvl3pPr marL="0" indent="457200" algn="ctr">
              <a:lnSpc>
                <a:spcPct val="100000"/>
              </a:lnSpc>
              <a:buSzTx/>
              <a:buNone/>
              <a:defRPr sz="4400" cap="none">
                <a:latin typeface="Helvetica Light"/>
                <a:ea typeface="Helvetica Light"/>
                <a:cs typeface="Helvetica Light"/>
                <a:sym typeface="Helvetica Light"/>
              </a:defRPr>
            </a:lvl3pPr>
            <a:lvl4pPr marL="0" indent="685800" algn="ctr">
              <a:lnSpc>
                <a:spcPct val="100000"/>
              </a:lnSpc>
              <a:buSzTx/>
              <a:buNone/>
              <a:defRPr sz="4400" cap="none">
                <a:latin typeface="Helvetica Light"/>
                <a:ea typeface="Helvetica Light"/>
                <a:cs typeface="Helvetica Light"/>
                <a:sym typeface="Helvetica Light"/>
              </a:defRPr>
            </a:lvl4pPr>
            <a:lvl5pPr marL="0" indent="914400" algn="ctr">
              <a:lnSpc>
                <a:spcPct val="100000"/>
              </a:lnSpc>
              <a:buSzTx/>
              <a:buNone/>
              <a:defRPr sz="4400" cap="none">
                <a:latin typeface="Helvetica Light"/>
                <a:ea typeface="Helvetica Light"/>
                <a:cs typeface="Helvetica Light"/>
                <a:sym typeface="Helvetica Light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35814" y="13001625"/>
            <a:ext cx="494513" cy="51117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4833937" y="4536281"/>
            <a:ext cx="14716126" cy="4643438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idx="13"/>
          </p:nvPr>
        </p:nvSpPr>
        <p:spPr>
          <a:xfrm>
            <a:off x="6504062" y="-194764"/>
            <a:ext cx="18990885" cy="1266059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4387453" y="892968"/>
            <a:ext cx="7500938" cy="5607845"/>
          </a:xfrm>
          <a:prstGeom prst="rect">
            <a:avLst/>
          </a:prstGeom>
        </p:spPr>
        <p:txBody>
          <a:bodyPr anchor="b"/>
          <a:lstStyle>
            <a:lvl1pPr algn="ctr">
              <a:lnSpc>
                <a:spcPct val="100000"/>
              </a:lnSpc>
              <a:defRPr sz="6400" b="0">
                <a:solidFill>
                  <a:srgbClr val="FF2600"/>
                </a:solidFill>
                <a:latin typeface="+mn-lt"/>
                <a:ea typeface="+mn-ea"/>
                <a:cs typeface="+mn-cs"/>
                <a:sym typeface="Trade Gothic LT Std Bold No. 2"/>
              </a:defRPr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387453" y="6697265"/>
            <a:ext cx="7500938" cy="5786439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00000"/>
              </a:lnSpc>
              <a:buSzTx/>
              <a:buNone/>
              <a:defRPr sz="4400" cap="none">
                <a:latin typeface="Helvetica Light"/>
                <a:ea typeface="Helvetica Light"/>
                <a:cs typeface="Helvetica Light"/>
                <a:sym typeface="Helvetica Light"/>
              </a:defRPr>
            </a:lvl1pPr>
            <a:lvl2pPr marL="0" indent="228600" algn="ctr">
              <a:lnSpc>
                <a:spcPct val="100000"/>
              </a:lnSpc>
              <a:buSzTx/>
              <a:buNone/>
              <a:defRPr sz="4400" cap="none">
                <a:latin typeface="Helvetica Light"/>
                <a:ea typeface="Helvetica Light"/>
                <a:cs typeface="Helvetica Light"/>
                <a:sym typeface="Helvetica Light"/>
              </a:defRPr>
            </a:lvl2pPr>
            <a:lvl3pPr marL="0" indent="457200" algn="ctr">
              <a:lnSpc>
                <a:spcPct val="100000"/>
              </a:lnSpc>
              <a:buSzTx/>
              <a:buNone/>
              <a:defRPr sz="4400" cap="none">
                <a:latin typeface="Helvetica Light"/>
                <a:ea typeface="Helvetica Light"/>
                <a:cs typeface="Helvetica Light"/>
                <a:sym typeface="Helvetica Light"/>
              </a:defRPr>
            </a:lvl3pPr>
            <a:lvl4pPr marL="0" indent="685800" algn="ctr">
              <a:lnSpc>
                <a:spcPct val="100000"/>
              </a:lnSpc>
              <a:buSzTx/>
              <a:buNone/>
              <a:defRPr sz="4400" cap="none">
                <a:latin typeface="Helvetica Light"/>
                <a:ea typeface="Helvetica Light"/>
                <a:cs typeface="Helvetica Light"/>
                <a:sym typeface="Helvetica Light"/>
              </a:defRPr>
            </a:lvl4pPr>
            <a:lvl5pPr marL="0" indent="914400" algn="ctr">
              <a:lnSpc>
                <a:spcPct val="100000"/>
              </a:lnSpc>
              <a:buSzTx/>
              <a:buNone/>
              <a:defRPr sz="4400" cap="none">
                <a:latin typeface="Helvetica Light"/>
                <a:ea typeface="Helvetica Light"/>
                <a:cs typeface="Helvetica Light"/>
                <a:sym typeface="Helvetica Light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idx="13"/>
          </p:nvPr>
        </p:nvSpPr>
        <p:spPr>
          <a:xfrm>
            <a:off x="9338964" y="2857500"/>
            <a:ext cx="14466095" cy="964406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387453" y="3643312"/>
            <a:ext cx="7500938" cy="8840392"/>
          </a:xfrm>
          <a:prstGeom prst="rect">
            <a:avLst/>
          </a:prstGeom>
        </p:spPr>
        <p:txBody>
          <a:bodyPr/>
          <a:lstStyle>
            <a:lvl1pPr marL="465364" indent="-465364">
              <a:lnSpc>
                <a:spcPct val="100000"/>
              </a:lnSpc>
              <a:spcBef>
                <a:spcPts val="3200"/>
              </a:spcBef>
              <a:defRPr sz="3800" cap="none">
                <a:latin typeface="Helvetica Light"/>
                <a:ea typeface="Helvetica Light"/>
                <a:cs typeface="Helvetica Light"/>
                <a:sym typeface="Helvetica Light"/>
              </a:defRPr>
            </a:lvl1pPr>
            <a:lvl2pPr marL="808264" indent="-465364">
              <a:lnSpc>
                <a:spcPct val="100000"/>
              </a:lnSpc>
              <a:spcBef>
                <a:spcPts val="3200"/>
              </a:spcBef>
              <a:defRPr sz="3800" cap="none">
                <a:latin typeface="Helvetica Light"/>
                <a:ea typeface="Helvetica Light"/>
                <a:cs typeface="Helvetica Light"/>
                <a:sym typeface="Helvetica Light"/>
              </a:defRPr>
            </a:lvl2pPr>
            <a:lvl3pPr marL="1354364" indent="-465364">
              <a:lnSpc>
                <a:spcPct val="100000"/>
              </a:lnSpc>
              <a:spcBef>
                <a:spcPts val="3200"/>
              </a:spcBef>
              <a:defRPr sz="3800" cap="none">
                <a:latin typeface="Helvetica Light"/>
                <a:ea typeface="Helvetica Light"/>
                <a:cs typeface="Helvetica Light"/>
                <a:sym typeface="Helvetica Light"/>
              </a:defRPr>
            </a:lvl3pPr>
            <a:lvl4pPr marL="1798864" indent="-465364">
              <a:lnSpc>
                <a:spcPct val="100000"/>
              </a:lnSpc>
              <a:spcBef>
                <a:spcPts val="3200"/>
              </a:spcBef>
              <a:defRPr sz="3800" cap="none">
                <a:latin typeface="Helvetica Light"/>
                <a:ea typeface="Helvetica Light"/>
                <a:cs typeface="Helvetica Light"/>
                <a:sym typeface="Helvetica Light"/>
              </a:defRPr>
            </a:lvl4pPr>
            <a:lvl5pPr marL="2243364" indent="-465364">
              <a:lnSpc>
                <a:spcPct val="100000"/>
              </a:lnSpc>
              <a:spcBef>
                <a:spcPts val="3200"/>
              </a:spcBef>
              <a:defRPr sz="3800" cap="none">
                <a:latin typeface="Helvetica Light"/>
                <a:ea typeface="Helvetica Light"/>
                <a:cs typeface="Helvetica Light"/>
                <a:sym typeface="Helvetica Light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4387453" y="1785937"/>
            <a:ext cx="15609094" cy="10144126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12084843" y="6983015"/>
            <a:ext cx="8277822" cy="551854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12522398" y="898922"/>
            <a:ext cx="8268892" cy="551259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idx="15"/>
          </p:nvPr>
        </p:nvSpPr>
        <p:spPr>
          <a:xfrm>
            <a:off x="-1733848" y="-178594"/>
            <a:ext cx="19020235" cy="1268015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>
            <a:spLocks noGrp="1"/>
          </p:cNvSpPr>
          <p:nvPr>
            <p:ph type="body" sz="quarter" idx="13"/>
          </p:nvPr>
        </p:nvSpPr>
        <p:spPr>
          <a:xfrm>
            <a:off x="4833937" y="8947546"/>
            <a:ext cx="14716126" cy="660798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lnSpc>
                <a:spcPct val="100000"/>
              </a:lnSpc>
              <a:buSzTx/>
              <a:buNone/>
              <a:defRPr sz="3200" i="1" cap="none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>
            <a:spLocks noGrp="1"/>
          </p:cNvSpPr>
          <p:nvPr>
            <p:ph type="body" sz="quarter" idx="14"/>
          </p:nvPr>
        </p:nvSpPr>
        <p:spPr>
          <a:xfrm>
            <a:off x="4833937" y="6000353"/>
            <a:ext cx="14716126" cy="96520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lnSpc>
                <a:spcPct val="100000"/>
              </a:lnSpc>
              <a:buSzTx/>
              <a:buNone/>
              <a:defRPr sz="5200" cap="none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4387453" y="357187"/>
            <a:ext cx="15609094" cy="30360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4387453" y="3643312"/>
            <a:ext cx="15609094" cy="8840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35814" y="13019484"/>
            <a:ext cx="494513" cy="511176"/>
          </a:xfrm>
          <a:prstGeom prst="rect">
            <a:avLst/>
          </a:prstGeom>
          <a:ln w="12700">
            <a:miter lim="400000"/>
          </a:ln>
        </p:spPr>
        <p:txBody>
          <a:bodyPr wrap="none" lIns="71437" tIns="71437" rIns="71437" bIns="71437">
            <a:spAutoFit/>
          </a:bodyPr>
          <a:lstStyle>
            <a:lvl1pPr algn="ctr">
              <a:defRPr sz="2400" cap="none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</p:sldLayoutIdLst>
  <p:transition spd="med"/>
  <p:txStyles>
    <p:titleStyle>
      <a:lvl1pPr marL="0" marR="0" indent="0" algn="l" defTabSz="5842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800" b="1" i="0" u="none" strike="noStrike" cap="all" spc="0" baseline="0">
          <a:solidFill>
            <a:srgbClr val="FFFFFF"/>
          </a:solidFill>
          <a:uFillTx/>
          <a:latin typeface="+mj-lt"/>
          <a:ea typeface="+mj-ea"/>
          <a:cs typeface="+mj-cs"/>
          <a:sym typeface="Trade Gothic LT Std Condensed N"/>
        </a:defRPr>
      </a:lvl1pPr>
      <a:lvl2pPr marL="0" marR="0" indent="228600" algn="l" defTabSz="5842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800" b="1" i="0" u="none" strike="noStrike" cap="all" spc="0" baseline="0">
          <a:solidFill>
            <a:srgbClr val="FFFFFF"/>
          </a:solidFill>
          <a:uFillTx/>
          <a:latin typeface="+mj-lt"/>
          <a:ea typeface="+mj-ea"/>
          <a:cs typeface="+mj-cs"/>
          <a:sym typeface="Trade Gothic LT Std Condensed N"/>
        </a:defRPr>
      </a:lvl2pPr>
      <a:lvl3pPr marL="0" marR="0" indent="457200" algn="l" defTabSz="5842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800" b="1" i="0" u="none" strike="noStrike" cap="all" spc="0" baseline="0">
          <a:solidFill>
            <a:srgbClr val="FFFFFF"/>
          </a:solidFill>
          <a:uFillTx/>
          <a:latin typeface="+mj-lt"/>
          <a:ea typeface="+mj-ea"/>
          <a:cs typeface="+mj-cs"/>
          <a:sym typeface="Trade Gothic LT Std Condensed N"/>
        </a:defRPr>
      </a:lvl3pPr>
      <a:lvl4pPr marL="0" marR="0" indent="685800" algn="l" defTabSz="5842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800" b="1" i="0" u="none" strike="noStrike" cap="all" spc="0" baseline="0">
          <a:solidFill>
            <a:srgbClr val="FFFFFF"/>
          </a:solidFill>
          <a:uFillTx/>
          <a:latin typeface="+mj-lt"/>
          <a:ea typeface="+mj-ea"/>
          <a:cs typeface="+mj-cs"/>
          <a:sym typeface="Trade Gothic LT Std Condensed N"/>
        </a:defRPr>
      </a:lvl4pPr>
      <a:lvl5pPr marL="0" marR="0" indent="914400" algn="l" defTabSz="5842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800" b="1" i="0" u="none" strike="noStrike" cap="all" spc="0" baseline="0">
          <a:solidFill>
            <a:srgbClr val="FFFFFF"/>
          </a:solidFill>
          <a:uFillTx/>
          <a:latin typeface="+mj-lt"/>
          <a:ea typeface="+mj-ea"/>
          <a:cs typeface="+mj-cs"/>
          <a:sym typeface="Trade Gothic LT Std Condensed N"/>
        </a:defRPr>
      </a:lvl5pPr>
      <a:lvl6pPr marL="0" marR="0" indent="1143000" algn="l" defTabSz="5842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800" b="1" i="0" u="none" strike="noStrike" cap="all" spc="0" baseline="0">
          <a:solidFill>
            <a:srgbClr val="FFFFFF"/>
          </a:solidFill>
          <a:uFillTx/>
          <a:latin typeface="+mj-lt"/>
          <a:ea typeface="+mj-ea"/>
          <a:cs typeface="+mj-cs"/>
          <a:sym typeface="Trade Gothic LT Std Condensed N"/>
        </a:defRPr>
      </a:lvl6pPr>
      <a:lvl7pPr marL="0" marR="0" indent="1371600" algn="l" defTabSz="5842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800" b="1" i="0" u="none" strike="noStrike" cap="all" spc="0" baseline="0">
          <a:solidFill>
            <a:srgbClr val="FFFFFF"/>
          </a:solidFill>
          <a:uFillTx/>
          <a:latin typeface="+mj-lt"/>
          <a:ea typeface="+mj-ea"/>
          <a:cs typeface="+mj-cs"/>
          <a:sym typeface="Trade Gothic LT Std Condensed N"/>
        </a:defRPr>
      </a:lvl7pPr>
      <a:lvl8pPr marL="0" marR="0" indent="1600200" algn="l" defTabSz="5842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800" b="1" i="0" u="none" strike="noStrike" cap="all" spc="0" baseline="0">
          <a:solidFill>
            <a:srgbClr val="FFFFFF"/>
          </a:solidFill>
          <a:uFillTx/>
          <a:latin typeface="+mj-lt"/>
          <a:ea typeface="+mj-ea"/>
          <a:cs typeface="+mj-cs"/>
          <a:sym typeface="Trade Gothic LT Std Condensed N"/>
        </a:defRPr>
      </a:lvl8pPr>
      <a:lvl9pPr marL="0" marR="0" indent="1828800" algn="l" defTabSz="5842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800" b="1" i="0" u="none" strike="noStrike" cap="all" spc="0" baseline="0">
          <a:solidFill>
            <a:srgbClr val="FFFFFF"/>
          </a:solidFill>
          <a:uFillTx/>
          <a:latin typeface="+mj-lt"/>
          <a:ea typeface="+mj-ea"/>
          <a:cs typeface="+mj-cs"/>
          <a:sym typeface="Trade Gothic LT Std Condensed N"/>
        </a:defRPr>
      </a:lvl9pPr>
    </p:titleStyle>
    <p:bodyStyle>
      <a:lvl1pPr marL="643355" marR="0" indent="-643355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5500" b="0" i="0" u="none" strike="noStrike" cap="all" spc="0" baseline="0">
          <a:solidFill>
            <a:srgbClr val="FFFFFF"/>
          </a:solidFill>
          <a:uFillTx/>
          <a:latin typeface="+mn-lt"/>
          <a:ea typeface="+mn-ea"/>
          <a:cs typeface="+mn-cs"/>
          <a:sym typeface="Trade Gothic LT Std Bold No. 2"/>
        </a:defRPr>
      </a:lvl1pPr>
      <a:lvl2pPr marL="1087855" marR="0" indent="-643355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5500" b="0" i="0" u="none" strike="noStrike" cap="all" spc="0" baseline="0">
          <a:solidFill>
            <a:srgbClr val="FFFFFF"/>
          </a:solidFill>
          <a:uFillTx/>
          <a:latin typeface="+mn-lt"/>
          <a:ea typeface="+mn-ea"/>
          <a:cs typeface="+mn-cs"/>
          <a:sym typeface="Trade Gothic LT Std Bold No. 2"/>
        </a:defRPr>
      </a:lvl2pPr>
      <a:lvl3pPr marL="1532355" marR="0" indent="-643355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5500" b="0" i="0" u="none" strike="noStrike" cap="all" spc="0" baseline="0">
          <a:solidFill>
            <a:srgbClr val="FFFFFF"/>
          </a:solidFill>
          <a:uFillTx/>
          <a:latin typeface="+mn-lt"/>
          <a:ea typeface="+mn-ea"/>
          <a:cs typeface="+mn-cs"/>
          <a:sym typeface="Trade Gothic LT Std Bold No. 2"/>
        </a:defRPr>
      </a:lvl3pPr>
      <a:lvl4pPr marL="1976855" marR="0" indent="-643355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5500" b="0" i="0" u="none" strike="noStrike" cap="all" spc="0" baseline="0">
          <a:solidFill>
            <a:srgbClr val="FFFFFF"/>
          </a:solidFill>
          <a:uFillTx/>
          <a:latin typeface="+mn-lt"/>
          <a:ea typeface="+mn-ea"/>
          <a:cs typeface="+mn-cs"/>
          <a:sym typeface="Trade Gothic LT Std Bold No. 2"/>
        </a:defRPr>
      </a:lvl4pPr>
      <a:lvl5pPr marL="2421355" marR="0" indent="-643355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5500" b="0" i="0" u="none" strike="noStrike" cap="all" spc="0" baseline="0">
          <a:solidFill>
            <a:srgbClr val="FFFFFF"/>
          </a:solidFill>
          <a:uFillTx/>
          <a:latin typeface="+mn-lt"/>
          <a:ea typeface="+mn-ea"/>
          <a:cs typeface="+mn-cs"/>
          <a:sym typeface="Trade Gothic LT Std Bold No. 2"/>
        </a:defRPr>
      </a:lvl5pPr>
      <a:lvl6pPr marL="2865855" marR="0" indent="-643355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5500" b="0" i="0" u="none" strike="noStrike" cap="all" spc="0" baseline="0">
          <a:solidFill>
            <a:srgbClr val="FFFFFF"/>
          </a:solidFill>
          <a:uFillTx/>
          <a:latin typeface="+mn-lt"/>
          <a:ea typeface="+mn-ea"/>
          <a:cs typeface="+mn-cs"/>
          <a:sym typeface="Trade Gothic LT Std Bold No. 2"/>
        </a:defRPr>
      </a:lvl6pPr>
      <a:lvl7pPr marL="3310355" marR="0" indent="-643355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5500" b="0" i="0" u="none" strike="noStrike" cap="all" spc="0" baseline="0">
          <a:solidFill>
            <a:srgbClr val="FFFFFF"/>
          </a:solidFill>
          <a:uFillTx/>
          <a:latin typeface="+mn-lt"/>
          <a:ea typeface="+mn-ea"/>
          <a:cs typeface="+mn-cs"/>
          <a:sym typeface="Trade Gothic LT Std Bold No. 2"/>
        </a:defRPr>
      </a:lvl7pPr>
      <a:lvl8pPr marL="3754855" marR="0" indent="-643355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5500" b="0" i="0" u="none" strike="noStrike" cap="all" spc="0" baseline="0">
          <a:solidFill>
            <a:srgbClr val="FFFFFF"/>
          </a:solidFill>
          <a:uFillTx/>
          <a:latin typeface="+mn-lt"/>
          <a:ea typeface="+mn-ea"/>
          <a:cs typeface="+mn-cs"/>
          <a:sym typeface="Trade Gothic LT Std Bold No. 2"/>
        </a:defRPr>
      </a:lvl8pPr>
      <a:lvl9pPr marL="4199355" marR="0" indent="-643355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5500" b="0" i="0" u="none" strike="noStrike" cap="all" spc="0" baseline="0">
          <a:solidFill>
            <a:srgbClr val="FFFFFF"/>
          </a:solidFill>
          <a:uFillTx/>
          <a:latin typeface="+mn-lt"/>
          <a:ea typeface="+mn-ea"/>
          <a:cs typeface="+mn-cs"/>
          <a:sym typeface="Trade Gothic LT Std Bold No. 2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hueOff val="-470046"/>
                <a:satOff val="-39544"/>
                <a:lumOff val="-34300"/>
              </a:schemeClr>
            </a:gs>
            <a:gs pos="100000">
              <a:schemeClr val="accent6">
                <a:hueOff val="-14870046"/>
                <a:satOff val="-49656"/>
                <a:lumOff val="-47829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pro-innovation PRINCIPLES"/>
          <p:cNvSpPr txBox="1"/>
          <p:nvPr/>
        </p:nvSpPr>
        <p:spPr>
          <a:xfrm>
            <a:off x="10016836" y="443386"/>
            <a:ext cx="8667988" cy="8521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71437" tIns="71437" rIns="71437" bIns="71437" anchor="ctr">
            <a:spAutoFit/>
          </a:bodyPr>
          <a:lstStyle>
            <a:lvl1pPr>
              <a:defRPr sz="4600" b="1"/>
            </a:lvl1pPr>
          </a:lstStyle>
          <a:p>
            <a:r>
              <a:rPr dirty="0"/>
              <a:t>pro-innovation PRINCIPLES</a:t>
            </a:r>
          </a:p>
        </p:txBody>
      </p:sp>
      <p:sp>
        <p:nvSpPr>
          <p:cNvPr id="201" name="elements of management model"/>
          <p:cNvSpPr txBox="1"/>
          <p:nvPr/>
        </p:nvSpPr>
        <p:spPr>
          <a:xfrm rot="16200000">
            <a:off x="-3924926" y="7013192"/>
            <a:ext cx="10480108" cy="8521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71437" tIns="71437" rIns="71437" bIns="71437" anchor="ctr">
            <a:spAutoFit/>
          </a:bodyPr>
          <a:lstStyle>
            <a:lvl1pPr>
              <a:defRPr sz="4600" b="1"/>
            </a:lvl1pPr>
          </a:lstStyle>
          <a:p>
            <a:r>
              <a:rPr dirty="0"/>
              <a:t>elements of management model</a:t>
            </a:r>
          </a:p>
        </p:txBody>
      </p:sp>
      <p:sp>
        <p:nvSpPr>
          <p:cNvPr id="202" name="Planning &amp;…"/>
          <p:cNvSpPr txBox="1"/>
          <p:nvPr/>
        </p:nvSpPr>
        <p:spPr>
          <a:xfrm>
            <a:off x="3274699" y="3321316"/>
            <a:ext cx="2787714" cy="12315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/>
          <a:p>
            <a:pPr algn="r" defTabSz="821531">
              <a:lnSpc>
                <a:spcPct val="90000"/>
              </a:lnSpc>
              <a:defRPr sz="4100" cap="none"/>
            </a:pPr>
            <a:r>
              <a:t>Planning &amp;</a:t>
            </a:r>
          </a:p>
          <a:p>
            <a:pPr algn="r" defTabSz="821531">
              <a:lnSpc>
                <a:spcPct val="90000"/>
              </a:lnSpc>
              <a:defRPr sz="4100" cap="none"/>
            </a:pPr>
            <a:r>
              <a:t>goal-setting</a:t>
            </a:r>
          </a:p>
        </p:txBody>
      </p:sp>
      <p:sp>
        <p:nvSpPr>
          <p:cNvPr id="203" name="Resource…"/>
          <p:cNvSpPr txBox="1"/>
          <p:nvPr/>
        </p:nvSpPr>
        <p:spPr>
          <a:xfrm>
            <a:off x="3689252" y="5211719"/>
            <a:ext cx="2354492" cy="12315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/>
          <a:p>
            <a:pPr algn="r" defTabSz="821531">
              <a:lnSpc>
                <a:spcPct val="90000"/>
              </a:lnSpc>
              <a:defRPr sz="4100" cap="none"/>
            </a:pPr>
            <a:r>
              <a:rPr dirty="0"/>
              <a:t>Resource</a:t>
            </a:r>
          </a:p>
          <a:p>
            <a:pPr algn="r" defTabSz="821531">
              <a:lnSpc>
                <a:spcPct val="90000"/>
              </a:lnSpc>
              <a:defRPr sz="4100" cap="none"/>
            </a:pPr>
            <a:r>
              <a:rPr dirty="0"/>
              <a:t>allocation</a:t>
            </a:r>
          </a:p>
        </p:txBody>
      </p:sp>
      <p:sp>
        <p:nvSpPr>
          <p:cNvPr id="204" name="Measurement…"/>
          <p:cNvSpPr txBox="1"/>
          <p:nvPr/>
        </p:nvSpPr>
        <p:spPr>
          <a:xfrm>
            <a:off x="2840956" y="7102122"/>
            <a:ext cx="3221457" cy="12315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/>
          <a:p>
            <a:pPr algn="r" defTabSz="821531">
              <a:lnSpc>
                <a:spcPct val="90000"/>
              </a:lnSpc>
              <a:defRPr sz="4100" cap="none"/>
            </a:pPr>
            <a:r>
              <a:t>Measurement</a:t>
            </a:r>
          </a:p>
          <a:p>
            <a:pPr algn="r" defTabSz="821531">
              <a:lnSpc>
                <a:spcPct val="90000"/>
              </a:lnSpc>
              <a:defRPr sz="4100" cap="none"/>
            </a:pPr>
            <a:r>
              <a:t>&amp; evaluation</a:t>
            </a:r>
          </a:p>
        </p:txBody>
      </p:sp>
      <p:sp>
        <p:nvSpPr>
          <p:cNvPr id="205" name="Staffing &amp;…"/>
          <p:cNvSpPr txBox="1"/>
          <p:nvPr/>
        </p:nvSpPr>
        <p:spPr>
          <a:xfrm>
            <a:off x="3577746" y="9435412"/>
            <a:ext cx="2484667" cy="12315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/>
          <a:p>
            <a:pPr algn="r" defTabSz="821531">
              <a:lnSpc>
                <a:spcPct val="90000"/>
              </a:lnSpc>
              <a:defRPr sz="4100" cap="none"/>
            </a:pPr>
            <a:r>
              <a:t>Staffing &amp;</a:t>
            </a:r>
          </a:p>
          <a:p>
            <a:pPr algn="r" defTabSz="821531">
              <a:lnSpc>
                <a:spcPct val="90000"/>
              </a:lnSpc>
              <a:defRPr sz="4100" cap="none"/>
            </a:pPr>
            <a:r>
              <a:t>job design</a:t>
            </a:r>
          </a:p>
        </p:txBody>
      </p:sp>
      <p:sp>
        <p:nvSpPr>
          <p:cNvPr id="206" name="Compensation…"/>
          <p:cNvSpPr txBox="1"/>
          <p:nvPr/>
        </p:nvSpPr>
        <p:spPr>
          <a:xfrm>
            <a:off x="2695681" y="11320250"/>
            <a:ext cx="3366732" cy="12315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/>
          <a:p>
            <a:pPr algn="r" defTabSz="821531">
              <a:lnSpc>
                <a:spcPct val="90000"/>
              </a:lnSpc>
              <a:defRPr sz="4100" cap="none"/>
            </a:pPr>
            <a:r>
              <a:t>Compensation</a:t>
            </a:r>
          </a:p>
          <a:p>
            <a:pPr algn="r" defTabSz="821531">
              <a:lnSpc>
                <a:spcPct val="90000"/>
              </a:lnSpc>
              <a:defRPr sz="4100" cap="none"/>
            </a:pPr>
            <a:r>
              <a:t>&amp; recognition</a:t>
            </a:r>
          </a:p>
        </p:txBody>
      </p:sp>
      <p:sp>
        <p:nvSpPr>
          <p:cNvPr id="207" name="Community"/>
          <p:cNvSpPr txBox="1"/>
          <p:nvPr/>
        </p:nvSpPr>
        <p:spPr>
          <a:xfrm>
            <a:off x="6827318" y="1868697"/>
            <a:ext cx="2729917" cy="6610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algn="r" defTabSz="821531">
              <a:lnSpc>
                <a:spcPct val="90000"/>
              </a:lnSpc>
              <a:defRPr sz="4100" cap="none"/>
            </a:lvl1pPr>
          </a:lstStyle>
          <a:p>
            <a:r>
              <a:t>Community</a:t>
            </a:r>
          </a:p>
        </p:txBody>
      </p:sp>
      <p:sp>
        <p:nvSpPr>
          <p:cNvPr id="208" name="Meritocracy"/>
          <p:cNvSpPr txBox="1"/>
          <p:nvPr/>
        </p:nvSpPr>
        <p:spPr>
          <a:xfrm>
            <a:off x="10447285" y="1868697"/>
            <a:ext cx="2787194" cy="6610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algn="r" defTabSz="821531">
              <a:lnSpc>
                <a:spcPct val="90000"/>
              </a:lnSpc>
              <a:defRPr sz="4100" cap="none"/>
            </a:lvl1pPr>
          </a:lstStyle>
          <a:p>
            <a:r>
              <a:t>Meritocracy</a:t>
            </a:r>
          </a:p>
        </p:txBody>
      </p:sp>
      <p:sp>
        <p:nvSpPr>
          <p:cNvPr id="209" name="Markets"/>
          <p:cNvSpPr txBox="1"/>
          <p:nvPr/>
        </p:nvSpPr>
        <p:spPr>
          <a:xfrm>
            <a:off x="14124530" y="1868697"/>
            <a:ext cx="1948346" cy="6610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algn="r" defTabSz="821531">
              <a:lnSpc>
                <a:spcPct val="90000"/>
              </a:lnSpc>
              <a:defRPr sz="4100" cap="none"/>
            </a:lvl1pPr>
          </a:lstStyle>
          <a:p>
            <a:r>
              <a:t>Markets</a:t>
            </a:r>
          </a:p>
        </p:txBody>
      </p:sp>
      <p:sp>
        <p:nvSpPr>
          <p:cNvPr id="210" name="Openness"/>
          <p:cNvSpPr txBox="1"/>
          <p:nvPr/>
        </p:nvSpPr>
        <p:spPr>
          <a:xfrm>
            <a:off x="16962927" y="1868697"/>
            <a:ext cx="2354492" cy="6610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algn="r" defTabSz="821531">
              <a:lnSpc>
                <a:spcPct val="90000"/>
              </a:lnSpc>
              <a:defRPr sz="4100" cap="none"/>
            </a:lvl1pPr>
          </a:lstStyle>
          <a:p>
            <a:r>
              <a:t>Openness</a:t>
            </a:r>
          </a:p>
        </p:txBody>
      </p:sp>
      <p:sp>
        <p:nvSpPr>
          <p:cNvPr id="211" name="Line"/>
          <p:cNvSpPr/>
          <p:nvPr/>
        </p:nvSpPr>
        <p:spPr>
          <a:xfrm>
            <a:off x="6547716" y="1536425"/>
            <a:ext cx="16316459" cy="1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71437" tIns="71437" rIns="71437" bIns="71437" anchor="ctr"/>
          <a:lstStyle/>
          <a:p>
            <a:pPr algn="ctr">
              <a:defRPr sz="3600" cap="none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12" name="Line"/>
          <p:cNvSpPr/>
          <p:nvPr/>
        </p:nvSpPr>
        <p:spPr>
          <a:xfrm flipV="1">
            <a:off x="2085250" y="2201316"/>
            <a:ext cx="1" cy="10853249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71437" tIns="71437" rIns="71437" bIns="71437" anchor="ctr"/>
          <a:lstStyle/>
          <a:p>
            <a:pPr algn="ctr">
              <a:defRPr sz="3600" cap="none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13" name="Arrow"/>
          <p:cNvSpPr/>
          <p:nvPr/>
        </p:nvSpPr>
        <p:spPr>
          <a:xfrm>
            <a:off x="6942320" y="5192478"/>
            <a:ext cx="15695655" cy="1270001"/>
          </a:xfrm>
          <a:prstGeom prst="rightArrow">
            <a:avLst>
              <a:gd name="adj1" fmla="val 64510"/>
              <a:gd name="adj2" fmla="val 65316"/>
            </a:avLst>
          </a:prstGeom>
          <a:solidFill>
            <a:srgbClr val="EF5955"/>
          </a:solidFill>
          <a:ln w="38100">
            <a:solidFill>
              <a:srgbClr val="FFFFFF"/>
            </a:solidFill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</p:spPr>
        <p:txBody>
          <a:bodyPr lIns="71437" tIns="71437" rIns="71437" bIns="71437" anchor="ctr"/>
          <a:lstStyle/>
          <a:p>
            <a:pPr algn="ctr">
              <a:defRPr sz="3600" cap="none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14" name="Arrow"/>
          <p:cNvSpPr/>
          <p:nvPr/>
        </p:nvSpPr>
        <p:spPr>
          <a:xfrm rot="5400000">
            <a:off x="10122259" y="7256567"/>
            <a:ext cx="10109929" cy="1270001"/>
          </a:xfrm>
          <a:prstGeom prst="rightArrow">
            <a:avLst>
              <a:gd name="adj1" fmla="val 64510"/>
              <a:gd name="adj2" fmla="val 65316"/>
            </a:avLst>
          </a:prstGeom>
          <a:solidFill>
            <a:srgbClr val="EF5955"/>
          </a:solidFill>
          <a:ln w="38100">
            <a:solidFill>
              <a:srgbClr val="FFFFFF"/>
            </a:solidFill>
            <a:miter lim="400000"/>
          </a:ln>
        </p:spPr>
        <p:txBody>
          <a:bodyPr lIns="71437" tIns="71437" rIns="71437" bIns="71437" anchor="ctr"/>
          <a:lstStyle/>
          <a:p>
            <a:pPr algn="ctr">
              <a:defRPr sz="3600" cap="none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15" name="Arrow"/>
          <p:cNvSpPr/>
          <p:nvPr/>
        </p:nvSpPr>
        <p:spPr>
          <a:xfrm>
            <a:off x="6942320" y="9416171"/>
            <a:ext cx="15695655" cy="1270001"/>
          </a:xfrm>
          <a:prstGeom prst="rightArrow">
            <a:avLst>
              <a:gd name="adj1" fmla="val 64510"/>
              <a:gd name="adj2" fmla="val 65316"/>
            </a:avLst>
          </a:prstGeom>
          <a:solidFill>
            <a:srgbClr val="EF5955"/>
          </a:solidFill>
          <a:ln w="38100">
            <a:solidFill>
              <a:srgbClr val="FFFFFF"/>
            </a:solidFill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</p:spPr>
        <p:txBody>
          <a:bodyPr lIns="71437" tIns="71437" rIns="71437" bIns="71437" anchor="ctr"/>
          <a:lstStyle/>
          <a:p>
            <a:pPr algn="ctr">
              <a:defRPr sz="3600" cap="none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16" name="Ownership"/>
          <p:cNvSpPr txBox="1"/>
          <p:nvPr/>
        </p:nvSpPr>
        <p:spPr>
          <a:xfrm>
            <a:off x="20207469" y="1868697"/>
            <a:ext cx="2528406" cy="6610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algn="r" defTabSz="821531">
              <a:lnSpc>
                <a:spcPct val="90000"/>
              </a:lnSpc>
              <a:defRPr sz="4100" cap="none"/>
            </a:lvl1pPr>
          </a:lstStyle>
          <a:p>
            <a:r>
              <a:t>Ownership</a:t>
            </a:r>
          </a:p>
        </p:txBody>
      </p:sp>
      <p:sp>
        <p:nvSpPr>
          <p:cNvPr id="217" name="Arrow"/>
          <p:cNvSpPr/>
          <p:nvPr/>
        </p:nvSpPr>
        <p:spPr>
          <a:xfrm rot="5400000">
            <a:off x="3282067" y="7275617"/>
            <a:ext cx="10109928" cy="1270001"/>
          </a:xfrm>
          <a:prstGeom prst="rightArrow">
            <a:avLst>
              <a:gd name="adj1" fmla="val 64510"/>
              <a:gd name="adj2" fmla="val 65316"/>
            </a:avLst>
          </a:prstGeom>
          <a:solidFill>
            <a:srgbClr val="EF5955"/>
          </a:solidFill>
          <a:ln w="38100">
            <a:solidFill>
              <a:srgbClr val="FFFFFF"/>
            </a:solidFill>
            <a:miter lim="400000"/>
          </a:ln>
        </p:spPr>
        <p:txBody>
          <a:bodyPr lIns="71437" tIns="71437" rIns="71437" bIns="71437" anchor="ctr"/>
          <a:lstStyle/>
          <a:p>
            <a:pPr algn="ctr">
              <a:defRPr sz="3600" cap="none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hueOff val="-470046"/>
                <a:satOff val="-39544"/>
                <a:lumOff val="-34300"/>
              </a:schemeClr>
            </a:gs>
            <a:gs pos="100000">
              <a:schemeClr val="accent6">
                <a:hueOff val="-14870046"/>
                <a:satOff val="-49656"/>
                <a:lumOff val="-47829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INFORMED BY NEW PRINCIPLES"/>
          <p:cNvSpPr txBox="1"/>
          <p:nvPr/>
        </p:nvSpPr>
        <p:spPr>
          <a:xfrm>
            <a:off x="16404252" y="1399642"/>
            <a:ext cx="6033383" cy="20565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>
            <a:normAutofit/>
          </a:bodyPr>
          <a:lstStyle>
            <a:lvl1pPr>
              <a:lnSpc>
                <a:spcPct val="90000"/>
              </a:lnSpc>
              <a:defRPr sz="6100">
                <a:solidFill>
                  <a:srgbClr val="EF5955"/>
                </a:solidFill>
                <a:latin typeface="+mn-lt"/>
                <a:ea typeface="+mn-ea"/>
                <a:cs typeface="+mn-cs"/>
                <a:sym typeface="Trade Gothic LT Std Bold No. 2"/>
              </a:defRPr>
            </a:lvl1pPr>
          </a:lstStyle>
          <a:p>
            <a:r>
              <a:rPr dirty="0"/>
              <a:t>INFORMED BY NEW PRINCIPLES</a:t>
            </a:r>
          </a:p>
        </p:txBody>
      </p:sp>
      <p:sp>
        <p:nvSpPr>
          <p:cNvPr id="220" name="AVOWEDLY RADICAL"/>
          <p:cNvSpPr txBox="1"/>
          <p:nvPr/>
        </p:nvSpPr>
        <p:spPr>
          <a:xfrm>
            <a:off x="5038527" y="4712143"/>
            <a:ext cx="4933881" cy="20565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>
            <a:normAutofit/>
          </a:bodyPr>
          <a:lstStyle>
            <a:lvl1pPr>
              <a:lnSpc>
                <a:spcPct val="90000"/>
              </a:lnSpc>
              <a:defRPr sz="6100">
                <a:solidFill>
                  <a:srgbClr val="EF5955"/>
                </a:solidFill>
                <a:latin typeface="+mn-lt"/>
                <a:ea typeface="+mn-ea"/>
                <a:cs typeface="+mn-cs"/>
                <a:sym typeface="Trade Gothic LT Std Bold No. 2"/>
              </a:defRPr>
            </a:lvl1pPr>
          </a:lstStyle>
          <a:p>
            <a:r>
              <a:rPr dirty="0"/>
              <a:t>AVOWEDLY RADICAL</a:t>
            </a:r>
          </a:p>
        </p:txBody>
      </p:sp>
      <p:sp>
        <p:nvSpPr>
          <p:cNvPr id="221" name="HIGHLY GENERATIVE"/>
          <p:cNvSpPr txBox="1"/>
          <p:nvPr/>
        </p:nvSpPr>
        <p:spPr>
          <a:xfrm>
            <a:off x="5038527" y="8024644"/>
            <a:ext cx="7079396" cy="1036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>
            <a:normAutofit/>
          </a:bodyPr>
          <a:lstStyle>
            <a:lvl1pPr>
              <a:lnSpc>
                <a:spcPct val="90000"/>
              </a:lnSpc>
              <a:defRPr sz="6100">
                <a:solidFill>
                  <a:srgbClr val="EF5955"/>
                </a:solidFill>
                <a:latin typeface="+mn-lt"/>
                <a:ea typeface="+mn-ea"/>
                <a:cs typeface="+mn-cs"/>
                <a:sym typeface="Trade Gothic LT Std Bold No. 2"/>
              </a:defRPr>
            </a:lvl1pPr>
          </a:lstStyle>
          <a:p>
            <a:r>
              <a:rPr dirty="0"/>
              <a:t>HIGHLY GENERATIVE</a:t>
            </a:r>
          </a:p>
        </p:txBody>
      </p:sp>
      <p:sp>
        <p:nvSpPr>
          <p:cNvPr id="222" name="PEER-REGULATED"/>
          <p:cNvSpPr txBox="1"/>
          <p:nvPr/>
        </p:nvSpPr>
        <p:spPr>
          <a:xfrm>
            <a:off x="16404252" y="8024644"/>
            <a:ext cx="6033383" cy="1036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>
            <a:normAutofit/>
          </a:bodyPr>
          <a:lstStyle>
            <a:lvl1pPr>
              <a:lnSpc>
                <a:spcPct val="90000"/>
              </a:lnSpc>
              <a:defRPr sz="6100">
                <a:solidFill>
                  <a:srgbClr val="EF5955"/>
                </a:solidFill>
                <a:latin typeface="+mn-lt"/>
                <a:ea typeface="+mn-ea"/>
                <a:cs typeface="+mn-cs"/>
                <a:sym typeface="Trade Gothic LT Std Bold No. 2"/>
              </a:defRPr>
            </a:lvl1pPr>
          </a:lstStyle>
          <a:p>
            <a:r>
              <a:rPr dirty="0"/>
              <a:t>PEER-REGULATED</a:t>
            </a:r>
          </a:p>
        </p:txBody>
      </p:sp>
      <p:sp>
        <p:nvSpPr>
          <p:cNvPr id="223" name="EXPERIMENTAL"/>
          <p:cNvSpPr txBox="1"/>
          <p:nvPr/>
        </p:nvSpPr>
        <p:spPr>
          <a:xfrm>
            <a:off x="16404252" y="5280536"/>
            <a:ext cx="5773952" cy="9197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>
            <a:normAutofit lnSpcReduction="10000"/>
          </a:bodyPr>
          <a:lstStyle>
            <a:lvl1pPr>
              <a:lnSpc>
                <a:spcPct val="90000"/>
              </a:lnSpc>
              <a:defRPr sz="6100">
                <a:solidFill>
                  <a:srgbClr val="EF5955"/>
                </a:solidFill>
                <a:latin typeface="+mn-lt"/>
                <a:ea typeface="+mn-ea"/>
                <a:cs typeface="+mn-cs"/>
                <a:sym typeface="Trade Gothic LT Std Bold No. 2"/>
              </a:defRPr>
            </a:lvl1pPr>
          </a:lstStyle>
          <a:p>
            <a:r>
              <a:rPr dirty="0"/>
              <a:t>EXPERIMENTAL</a:t>
            </a:r>
          </a:p>
        </p:txBody>
      </p:sp>
      <p:sp>
        <p:nvSpPr>
          <p:cNvPr id="224" name="ENDURING"/>
          <p:cNvSpPr txBox="1"/>
          <p:nvPr/>
        </p:nvSpPr>
        <p:spPr>
          <a:xfrm>
            <a:off x="5038527" y="11365667"/>
            <a:ext cx="5488047" cy="1058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>
            <a:normAutofit/>
          </a:bodyPr>
          <a:lstStyle>
            <a:lvl1pPr>
              <a:lnSpc>
                <a:spcPct val="90000"/>
              </a:lnSpc>
              <a:defRPr sz="6100">
                <a:solidFill>
                  <a:srgbClr val="EF5955"/>
                </a:solidFill>
                <a:latin typeface="+mn-lt"/>
                <a:ea typeface="+mn-ea"/>
                <a:cs typeface="+mn-cs"/>
                <a:sym typeface="Trade Gothic LT Std Bold No. 2"/>
              </a:defRPr>
            </a:lvl1pPr>
          </a:lstStyle>
          <a:p>
            <a:r>
              <a:rPr lang="en-US" dirty="0"/>
              <a:t>INESCAPABLE</a:t>
            </a:r>
            <a:endParaRPr dirty="0"/>
          </a:p>
        </p:txBody>
      </p:sp>
      <p:sp>
        <p:nvSpPr>
          <p:cNvPr id="225" name="OPEN TO ANYONE"/>
          <p:cNvSpPr txBox="1"/>
          <p:nvPr/>
        </p:nvSpPr>
        <p:spPr>
          <a:xfrm>
            <a:off x="5038527" y="1971280"/>
            <a:ext cx="5773953" cy="91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>
            <a:normAutofit lnSpcReduction="10000"/>
          </a:bodyPr>
          <a:lstStyle>
            <a:lvl1pPr>
              <a:lnSpc>
                <a:spcPct val="90000"/>
              </a:lnSpc>
              <a:defRPr sz="6100">
                <a:solidFill>
                  <a:srgbClr val="EF5955"/>
                </a:solidFill>
                <a:latin typeface="+mn-lt"/>
                <a:ea typeface="+mn-ea"/>
                <a:cs typeface="+mn-cs"/>
                <a:sym typeface="Trade Gothic LT Std Bold No. 2"/>
              </a:defRPr>
            </a:lvl1pPr>
          </a:lstStyle>
          <a:p>
            <a:r>
              <a:rPr dirty="0"/>
              <a:t>OPEN TO ANYONE</a:t>
            </a:r>
          </a:p>
        </p:txBody>
      </p:sp>
      <p:pic>
        <p:nvPicPr>
          <p:cNvPr id="227" name="opinion.png" descr="opinion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45697" y="1020607"/>
            <a:ext cx="2428600" cy="2428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28" name="collaboration.png" descr="collaboration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2732850" y="7373419"/>
            <a:ext cx="2428600" cy="2428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29" name="constitution.png" descr="constitution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732850" y="759083"/>
            <a:ext cx="2428600" cy="2428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0" name="two-test-tubes.png" descr="two-test-tubes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2732850" y="4066251"/>
            <a:ext cx="2428600" cy="2428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1" name="flag.png" descr="flag.pn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745697" y="4066251"/>
            <a:ext cx="2428600" cy="2428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2" name="creativity.png" descr="creativity.pn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745697" y="7373419"/>
            <a:ext cx="2428600" cy="2428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488A8E4-4A3A-364C-AED3-34E2817B349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5697" y="10680587"/>
            <a:ext cx="2428600" cy="24286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" grpId="1" animBg="1" advAuto="0"/>
      <p:bldP spid="221" grpId="2" animBg="1" advAuto="0"/>
      <p:bldP spid="222" grpId="3" animBg="1" advAuto="0"/>
      <p:bldP spid="223" grpId="4" animBg="1" advAuto="0"/>
      <p:bldP spid="224" grpId="5" animBg="1" advAuto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Trade Gothic LT Std Condensed N"/>
        <a:ea typeface="Trade Gothic LT Std Condensed N"/>
        <a:cs typeface="Trade Gothic LT Std Condensed N"/>
      </a:majorFont>
      <a:minorFont>
        <a:latin typeface="Trade Gothic LT Std Bold No. 2"/>
        <a:ea typeface="Trade Gothic LT Std Bold No. 2"/>
        <a:cs typeface="Trade Gothic LT Std Bold No. 2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all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Trade Gothic LT Std"/>
            <a:ea typeface="Trade Gothic LT Std"/>
            <a:cs typeface="Trade Gothic LT Std"/>
            <a:sym typeface="Trade Gothic LT St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Trade Gothic LT Std Condensed N"/>
        <a:ea typeface="Trade Gothic LT Std Condensed N"/>
        <a:cs typeface="Trade Gothic LT Std Condensed N"/>
      </a:majorFont>
      <a:minorFont>
        <a:latin typeface="Trade Gothic LT Std Bold No. 2"/>
        <a:ea typeface="Trade Gothic LT Std Bold No. 2"/>
        <a:cs typeface="Trade Gothic LT Std Bold No. 2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all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Trade Gothic LT Std"/>
            <a:ea typeface="Trade Gothic LT Std"/>
            <a:cs typeface="Trade Gothic LT Std"/>
            <a:sym typeface="Trade Gothic LT St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6126517997334D91E53431C65E4D6B" ma:contentTypeVersion="10" ma:contentTypeDescription="Create a new document." ma:contentTypeScope="" ma:versionID="0a2afeaf563955a2cf8776e8f1437095">
  <xsd:schema xmlns:xsd="http://www.w3.org/2001/XMLSchema" xmlns:xs="http://www.w3.org/2001/XMLSchema" xmlns:p="http://schemas.microsoft.com/office/2006/metadata/properties" xmlns:ns2="26c2e727-2f0d-48bf-9251-b80434e351af" xmlns:ns3="67d0f3fe-3e97-4055-b051-a9bc1cbd7eef" targetNamespace="http://schemas.microsoft.com/office/2006/metadata/properties" ma:root="true" ma:fieldsID="1ea7ee5c17973b052f0fbe2db2f0a029" ns2:_="" ns3:_="">
    <xsd:import namespace="26c2e727-2f0d-48bf-9251-b80434e351af"/>
    <xsd:import namespace="67d0f3fe-3e97-4055-b051-a9bc1cbd7ee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c2e727-2f0d-48bf-9251-b80434e351a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d0f3fe-3e97-4055-b051-a9bc1cbd7eef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2365681-713F-4830-9F7A-514D368C7E1B}"/>
</file>

<file path=customXml/itemProps2.xml><?xml version="1.0" encoding="utf-8"?>
<ds:datastoreItem xmlns:ds="http://schemas.openxmlformats.org/officeDocument/2006/customXml" ds:itemID="{64FBF860-CDAD-4433-9541-9689A6DB712F}"/>
</file>

<file path=customXml/itemProps3.xml><?xml version="1.0" encoding="utf-8"?>
<ds:datastoreItem xmlns:ds="http://schemas.openxmlformats.org/officeDocument/2006/customXml" ds:itemID="{2E31D7F9-AAFB-41D4-A185-1AFE01AC7998}"/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40</Words>
  <Application>Microsoft Macintosh PowerPoint</Application>
  <PresentationFormat>Custom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Calibri</vt:lpstr>
      <vt:lpstr>Century Gothic</vt:lpstr>
      <vt:lpstr>Helvetica Light</vt:lpstr>
      <vt:lpstr>Helvetica Neue</vt:lpstr>
      <vt:lpstr>Trade Gothic LT Std</vt:lpstr>
      <vt:lpstr>Trade Gothic LT Std Bold No. 2</vt:lpstr>
      <vt:lpstr>Trade Gothic LT Std Condensed N</vt:lpstr>
      <vt:lpstr>Black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Michele Zanini</cp:lastModifiedBy>
  <cp:revision>3</cp:revision>
  <dcterms:modified xsi:type="dcterms:W3CDTF">2019-11-20T05:30:16Z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0x010100C96126517997334D91E53431C65E4D6B</vt:lpwstr>
  </property>
</Properties>
</file>